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</p:sldIdLst>
  <p:sldSz cx="21674138" cy="2889885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1B3"/>
    <a:srgbClr val="4321D1"/>
    <a:srgbClr val="FC96C7"/>
    <a:srgbClr val="2DF33B"/>
    <a:srgbClr val="FA6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22" d="100"/>
          <a:sy n="22" d="100"/>
        </p:scale>
        <p:origin x="2304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561" y="4729513"/>
            <a:ext cx="18423017" cy="10061081"/>
          </a:xfrm>
        </p:spPr>
        <p:txBody>
          <a:bodyPr anchor="b"/>
          <a:lstStyle>
            <a:lvl1pPr algn="ctr">
              <a:defRPr sz="1422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9267" y="15178588"/>
            <a:ext cx="16255604" cy="6977197"/>
          </a:xfrm>
        </p:spPr>
        <p:txBody>
          <a:bodyPr/>
          <a:lstStyle>
            <a:lvl1pPr marL="0" indent="0" algn="ctr">
              <a:buNone/>
              <a:defRPr sz="5689"/>
            </a:lvl1pPr>
            <a:lvl2pPr marL="1083701" indent="0" algn="ctr">
              <a:buNone/>
              <a:defRPr sz="4741"/>
            </a:lvl2pPr>
            <a:lvl3pPr marL="2167402" indent="0" algn="ctr">
              <a:buNone/>
              <a:defRPr sz="4267"/>
            </a:lvl3pPr>
            <a:lvl4pPr marL="3251103" indent="0" algn="ctr">
              <a:buNone/>
              <a:defRPr sz="3792"/>
            </a:lvl4pPr>
            <a:lvl5pPr marL="4334805" indent="0" algn="ctr">
              <a:buNone/>
              <a:defRPr sz="3792"/>
            </a:lvl5pPr>
            <a:lvl6pPr marL="5418506" indent="0" algn="ctr">
              <a:buNone/>
              <a:defRPr sz="3792"/>
            </a:lvl6pPr>
            <a:lvl7pPr marL="6502207" indent="0" algn="ctr">
              <a:buNone/>
              <a:defRPr sz="3792"/>
            </a:lvl7pPr>
            <a:lvl8pPr marL="7585908" indent="0" algn="ctr">
              <a:buNone/>
              <a:defRPr sz="3792"/>
            </a:lvl8pPr>
            <a:lvl9pPr marL="8669609" indent="0" algn="ctr">
              <a:buNone/>
              <a:defRPr sz="3792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61F8-885A-4AF0-B156-0F7C854C9055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407D-D227-4580-9D6B-13F8260C27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2073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61F8-885A-4AF0-B156-0F7C854C9055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407D-D227-4580-9D6B-13F8260C27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677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510556" y="1538596"/>
            <a:ext cx="4673486" cy="2449044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0098" y="1538596"/>
            <a:ext cx="13749531" cy="2449044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61F8-885A-4AF0-B156-0F7C854C9055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407D-D227-4580-9D6B-13F8260C27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626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61F8-885A-4AF0-B156-0F7C854C9055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407D-D227-4580-9D6B-13F8260C27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4721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810" y="7204652"/>
            <a:ext cx="18693944" cy="12021117"/>
          </a:xfrm>
        </p:spPr>
        <p:txBody>
          <a:bodyPr anchor="b"/>
          <a:lstStyle>
            <a:lvl1pPr>
              <a:defRPr sz="1422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8810" y="19339494"/>
            <a:ext cx="18693944" cy="6321621"/>
          </a:xfrm>
        </p:spPr>
        <p:txBody>
          <a:bodyPr/>
          <a:lstStyle>
            <a:lvl1pPr marL="0" indent="0">
              <a:buNone/>
              <a:defRPr sz="5689">
                <a:solidFill>
                  <a:schemeClr val="tx1"/>
                </a:solidFill>
              </a:defRPr>
            </a:lvl1pPr>
            <a:lvl2pPr marL="1083701" indent="0">
              <a:buNone/>
              <a:defRPr sz="4741">
                <a:solidFill>
                  <a:schemeClr val="tx1">
                    <a:tint val="75000"/>
                  </a:schemeClr>
                </a:solidFill>
              </a:defRPr>
            </a:lvl2pPr>
            <a:lvl3pPr marL="2167402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3pPr>
            <a:lvl4pPr marL="3251103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4pPr>
            <a:lvl5pPr marL="4334805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5pPr>
            <a:lvl6pPr marL="5418506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6pPr>
            <a:lvl7pPr marL="6502207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7pPr>
            <a:lvl8pPr marL="7585908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8pPr>
            <a:lvl9pPr marL="8669609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61F8-885A-4AF0-B156-0F7C854C9055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407D-D227-4580-9D6B-13F8260C27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8682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0097" y="7692981"/>
            <a:ext cx="9211509" cy="1833605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532" y="7692981"/>
            <a:ext cx="9211509" cy="1833605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61F8-885A-4AF0-B156-0F7C854C9055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407D-D227-4580-9D6B-13F8260C27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494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0" y="1538603"/>
            <a:ext cx="18693944" cy="55857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2922" y="7084234"/>
            <a:ext cx="9169175" cy="3471874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701" indent="0">
              <a:buNone/>
              <a:defRPr sz="4741" b="1"/>
            </a:lvl2pPr>
            <a:lvl3pPr marL="2167402" indent="0">
              <a:buNone/>
              <a:defRPr sz="4267" b="1"/>
            </a:lvl3pPr>
            <a:lvl4pPr marL="3251103" indent="0">
              <a:buNone/>
              <a:defRPr sz="3792" b="1"/>
            </a:lvl4pPr>
            <a:lvl5pPr marL="4334805" indent="0">
              <a:buNone/>
              <a:defRPr sz="3792" b="1"/>
            </a:lvl5pPr>
            <a:lvl6pPr marL="5418506" indent="0">
              <a:buNone/>
              <a:defRPr sz="3792" b="1"/>
            </a:lvl6pPr>
            <a:lvl7pPr marL="6502207" indent="0">
              <a:buNone/>
              <a:defRPr sz="3792" b="1"/>
            </a:lvl7pPr>
            <a:lvl8pPr marL="7585908" indent="0">
              <a:buNone/>
              <a:defRPr sz="3792" b="1"/>
            </a:lvl8pPr>
            <a:lvl9pPr marL="8669609" indent="0">
              <a:buNone/>
              <a:defRPr sz="379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2922" y="10556108"/>
            <a:ext cx="9169175" cy="155264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533" y="7084234"/>
            <a:ext cx="9214332" cy="3471874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701" indent="0">
              <a:buNone/>
              <a:defRPr sz="4741" b="1"/>
            </a:lvl2pPr>
            <a:lvl3pPr marL="2167402" indent="0">
              <a:buNone/>
              <a:defRPr sz="4267" b="1"/>
            </a:lvl3pPr>
            <a:lvl4pPr marL="3251103" indent="0">
              <a:buNone/>
              <a:defRPr sz="3792" b="1"/>
            </a:lvl4pPr>
            <a:lvl5pPr marL="4334805" indent="0">
              <a:buNone/>
              <a:defRPr sz="3792" b="1"/>
            </a:lvl5pPr>
            <a:lvl6pPr marL="5418506" indent="0">
              <a:buNone/>
              <a:defRPr sz="3792" b="1"/>
            </a:lvl6pPr>
            <a:lvl7pPr marL="6502207" indent="0">
              <a:buNone/>
              <a:defRPr sz="3792" b="1"/>
            </a:lvl7pPr>
            <a:lvl8pPr marL="7585908" indent="0">
              <a:buNone/>
              <a:defRPr sz="3792" b="1"/>
            </a:lvl8pPr>
            <a:lvl9pPr marL="8669609" indent="0">
              <a:buNone/>
              <a:defRPr sz="379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72533" y="10556108"/>
            <a:ext cx="9214332" cy="155264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61F8-885A-4AF0-B156-0F7C854C9055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407D-D227-4580-9D6B-13F8260C27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02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61F8-885A-4AF0-B156-0F7C854C9055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407D-D227-4580-9D6B-13F8260C27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475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61F8-885A-4AF0-B156-0F7C854C9055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407D-D227-4580-9D6B-13F8260C27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061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0" y="1926590"/>
            <a:ext cx="6990474" cy="6743065"/>
          </a:xfrm>
        </p:spPr>
        <p:txBody>
          <a:bodyPr anchor="b"/>
          <a:lstStyle>
            <a:lvl1pPr>
              <a:defRPr sz="758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4332" y="4160906"/>
            <a:ext cx="10972532" cy="20536914"/>
          </a:xfrm>
        </p:spPr>
        <p:txBody>
          <a:bodyPr/>
          <a:lstStyle>
            <a:lvl1pPr>
              <a:defRPr sz="7585"/>
            </a:lvl1pPr>
            <a:lvl2pPr>
              <a:defRPr sz="6637"/>
            </a:lvl2pPr>
            <a:lvl3pPr>
              <a:defRPr sz="5689"/>
            </a:lvl3pPr>
            <a:lvl4pPr>
              <a:defRPr sz="4741"/>
            </a:lvl4pPr>
            <a:lvl5pPr>
              <a:defRPr sz="4741"/>
            </a:lvl5pPr>
            <a:lvl6pPr>
              <a:defRPr sz="4741"/>
            </a:lvl6pPr>
            <a:lvl7pPr>
              <a:defRPr sz="4741"/>
            </a:lvl7pPr>
            <a:lvl8pPr>
              <a:defRPr sz="4741"/>
            </a:lvl8pPr>
            <a:lvl9pPr>
              <a:defRPr sz="474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920" y="8669655"/>
            <a:ext cx="6990474" cy="16061608"/>
          </a:xfrm>
        </p:spPr>
        <p:txBody>
          <a:bodyPr/>
          <a:lstStyle>
            <a:lvl1pPr marL="0" indent="0">
              <a:buNone/>
              <a:defRPr sz="3792"/>
            </a:lvl1pPr>
            <a:lvl2pPr marL="1083701" indent="0">
              <a:buNone/>
              <a:defRPr sz="3318"/>
            </a:lvl2pPr>
            <a:lvl3pPr marL="2167402" indent="0">
              <a:buNone/>
              <a:defRPr sz="2844"/>
            </a:lvl3pPr>
            <a:lvl4pPr marL="3251103" indent="0">
              <a:buNone/>
              <a:defRPr sz="2370"/>
            </a:lvl4pPr>
            <a:lvl5pPr marL="4334805" indent="0">
              <a:buNone/>
              <a:defRPr sz="2370"/>
            </a:lvl5pPr>
            <a:lvl6pPr marL="5418506" indent="0">
              <a:buNone/>
              <a:defRPr sz="2370"/>
            </a:lvl6pPr>
            <a:lvl7pPr marL="6502207" indent="0">
              <a:buNone/>
              <a:defRPr sz="2370"/>
            </a:lvl7pPr>
            <a:lvl8pPr marL="7585908" indent="0">
              <a:buNone/>
              <a:defRPr sz="2370"/>
            </a:lvl8pPr>
            <a:lvl9pPr marL="8669609" indent="0">
              <a:buNone/>
              <a:defRPr sz="237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61F8-885A-4AF0-B156-0F7C854C9055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407D-D227-4580-9D6B-13F8260C27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93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0" y="1926590"/>
            <a:ext cx="6990474" cy="6743065"/>
          </a:xfrm>
        </p:spPr>
        <p:txBody>
          <a:bodyPr anchor="b"/>
          <a:lstStyle>
            <a:lvl1pPr>
              <a:defRPr sz="758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14332" y="4160906"/>
            <a:ext cx="10972532" cy="20536914"/>
          </a:xfrm>
        </p:spPr>
        <p:txBody>
          <a:bodyPr anchor="t"/>
          <a:lstStyle>
            <a:lvl1pPr marL="0" indent="0">
              <a:buNone/>
              <a:defRPr sz="7585"/>
            </a:lvl1pPr>
            <a:lvl2pPr marL="1083701" indent="0">
              <a:buNone/>
              <a:defRPr sz="6637"/>
            </a:lvl2pPr>
            <a:lvl3pPr marL="2167402" indent="0">
              <a:buNone/>
              <a:defRPr sz="5689"/>
            </a:lvl3pPr>
            <a:lvl4pPr marL="3251103" indent="0">
              <a:buNone/>
              <a:defRPr sz="4741"/>
            </a:lvl4pPr>
            <a:lvl5pPr marL="4334805" indent="0">
              <a:buNone/>
              <a:defRPr sz="4741"/>
            </a:lvl5pPr>
            <a:lvl6pPr marL="5418506" indent="0">
              <a:buNone/>
              <a:defRPr sz="4741"/>
            </a:lvl6pPr>
            <a:lvl7pPr marL="6502207" indent="0">
              <a:buNone/>
              <a:defRPr sz="4741"/>
            </a:lvl7pPr>
            <a:lvl8pPr marL="7585908" indent="0">
              <a:buNone/>
              <a:defRPr sz="4741"/>
            </a:lvl8pPr>
            <a:lvl9pPr marL="8669609" indent="0">
              <a:buNone/>
              <a:defRPr sz="4741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920" y="8669655"/>
            <a:ext cx="6990474" cy="16061608"/>
          </a:xfrm>
        </p:spPr>
        <p:txBody>
          <a:bodyPr/>
          <a:lstStyle>
            <a:lvl1pPr marL="0" indent="0">
              <a:buNone/>
              <a:defRPr sz="3792"/>
            </a:lvl1pPr>
            <a:lvl2pPr marL="1083701" indent="0">
              <a:buNone/>
              <a:defRPr sz="3318"/>
            </a:lvl2pPr>
            <a:lvl3pPr marL="2167402" indent="0">
              <a:buNone/>
              <a:defRPr sz="2844"/>
            </a:lvl3pPr>
            <a:lvl4pPr marL="3251103" indent="0">
              <a:buNone/>
              <a:defRPr sz="2370"/>
            </a:lvl4pPr>
            <a:lvl5pPr marL="4334805" indent="0">
              <a:buNone/>
              <a:defRPr sz="2370"/>
            </a:lvl5pPr>
            <a:lvl6pPr marL="5418506" indent="0">
              <a:buNone/>
              <a:defRPr sz="2370"/>
            </a:lvl6pPr>
            <a:lvl7pPr marL="6502207" indent="0">
              <a:buNone/>
              <a:defRPr sz="2370"/>
            </a:lvl7pPr>
            <a:lvl8pPr marL="7585908" indent="0">
              <a:buNone/>
              <a:defRPr sz="2370"/>
            </a:lvl8pPr>
            <a:lvl9pPr marL="8669609" indent="0">
              <a:buNone/>
              <a:defRPr sz="237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61F8-885A-4AF0-B156-0F7C854C9055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D407D-D227-4580-9D6B-13F8260C27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909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90097" y="1538603"/>
            <a:ext cx="18693944" cy="558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0097" y="7692981"/>
            <a:ext cx="18693944" cy="18336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90097" y="26784959"/>
            <a:ext cx="4876681" cy="1538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061F8-885A-4AF0-B156-0F7C854C9055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79558" y="26784959"/>
            <a:ext cx="7315022" cy="1538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307360" y="26784959"/>
            <a:ext cx="4876681" cy="1538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D407D-D227-4580-9D6B-13F8260C27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231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2167402" rtl="0" eaLnBrk="1" latinLnBrk="0" hangingPunct="1">
        <a:lnSpc>
          <a:spcPct val="90000"/>
        </a:lnSpc>
        <a:spcBef>
          <a:spcPct val="0"/>
        </a:spcBef>
        <a:buNone/>
        <a:defRPr kumimoji="1" sz="104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1851" indent="-541851" algn="l" defTabSz="2167402" rtl="0" eaLnBrk="1" latinLnBrk="0" hangingPunct="1">
        <a:lnSpc>
          <a:spcPct val="90000"/>
        </a:lnSpc>
        <a:spcBef>
          <a:spcPts val="2370"/>
        </a:spcBef>
        <a:buFont typeface="Arial" panose="020B0604020202020204" pitchFamily="34" charset="0"/>
        <a:buChar char="•"/>
        <a:defRPr kumimoji="1" sz="6637" kern="1200">
          <a:solidFill>
            <a:schemeClr val="tx1"/>
          </a:solidFill>
          <a:latin typeface="+mn-lt"/>
          <a:ea typeface="+mn-ea"/>
          <a:cs typeface="+mn-cs"/>
        </a:defRPr>
      </a:lvl1pPr>
      <a:lvl2pPr marL="1625552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kumimoji="1" sz="5689" kern="1200">
          <a:solidFill>
            <a:schemeClr val="tx1"/>
          </a:solidFill>
          <a:latin typeface="+mn-lt"/>
          <a:ea typeface="+mn-ea"/>
          <a:cs typeface="+mn-cs"/>
        </a:defRPr>
      </a:lvl2pPr>
      <a:lvl3pPr marL="2709253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kumimoji="1" sz="4741" kern="1200">
          <a:solidFill>
            <a:schemeClr val="tx1"/>
          </a:solidFill>
          <a:latin typeface="+mn-lt"/>
          <a:ea typeface="+mn-ea"/>
          <a:cs typeface="+mn-cs"/>
        </a:defRPr>
      </a:lvl3pPr>
      <a:lvl4pPr marL="3792954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876655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960356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7044058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8127759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9211460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7402" rtl="0" eaLnBrk="1" latinLnBrk="0" hangingPunct="1"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1083701" algn="l" defTabSz="2167402" rtl="0" eaLnBrk="1" latinLnBrk="0" hangingPunct="1"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167402" algn="l" defTabSz="2167402" rtl="0" eaLnBrk="1" latinLnBrk="0" hangingPunct="1"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3251103" algn="l" defTabSz="2167402" rtl="0" eaLnBrk="1" latinLnBrk="0" hangingPunct="1"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334805" algn="l" defTabSz="2167402" rtl="0" eaLnBrk="1" latinLnBrk="0" hangingPunct="1"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418506" algn="l" defTabSz="2167402" rtl="0" eaLnBrk="1" latinLnBrk="0" hangingPunct="1"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6502207" algn="l" defTabSz="2167402" rtl="0" eaLnBrk="1" latinLnBrk="0" hangingPunct="1"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7585908" algn="l" defTabSz="2167402" rtl="0" eaLnBrk="1" latinLnBrk="0" hangingPunct="1"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8669609" algn="l" defTabSz="2167402" rtl="0" eaLnBrk="1" latinLnBrk="0" hangingPunct="1">
        <a:defRPr kumimoji="1" sz="4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jpg"/><Relationship Id="rId7" Type="http://schemas.openxmlformats.org/officeDocument/2006/relationships/hyperlink" Target="mailto:suematsu-wakuwaku@nodayama.jp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C27D1C5-8BA6-A8A8-CC56-2877E71822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26"/>
          <a:stretch/>
        </p:blipFill>
        <p:spPr>
          <a:xfrm>
            <a:off x="-1293622" y="-89258"/>
            <a:ext cx="23766759" cy="582055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33D87CD-0194-DD64-9FCA-62A5CAC25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531" y="999993"/>
            <a:ext cx="18423017" cy="2726747"/>
          </a:xfrm>
        </p:spPr>
        <p:txBody>
          <a:bodyPr>
            <a:normAutofit/>
          </a:bodyPr>
          <a:lstStyle/>
          <a:p>
            <a:r>
              <a:rPr kumimoji="1" lang="ja-JP" altLang="en-US" sz="1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321D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わくわくの森保育園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18B1711-3AB2-8FD0-DC23-2524AEAB3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781" y="13358614"/>
            <a:ext cx="19795540" cy="3029706"/>
          </a:xfrm>
          <a:ln>
            <a:noFill/>
            <a:prstDash val="lgDash"/>
          </a:ln>
        </p:spPr>
        <p:txBody>
          <a:bodyPr>
            <a:normAutofit/>
          </a:bodyPr>
          <a:lstStyle/>
          <a:p>
            <a:pPr algn="l"/>
            <a:r>
              <a:rPr kumimoji="1" lang="ja-JP" altLang="en-US" sz="48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場所：わくわくの森保育園２階会議室</a:t>
            </a:r>
            <a:endParaRPr kumimoji="1" lang="en-US" altLang="ja-JP" sz="48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l"/>
            <a:r>
              <a:rPr lang="ja-JP" altLang="en-US" sz="48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対象：令和６年度わくわくの森保育園に入園を検討中の方</a:t>
            </a:r>
            <a:endParaRPr kumimoji="1" lang="en-US" altLang="ja-JP" sz="48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l"/>
            <a:r>
              <a:rPr kumimoji="1" lang="ja-JP" altLang="en-US" sz="48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内容：園の紹介・保育方針説明・園内見学・相談コーナー</a:t>
            </a:r>
            <a:endParaRPr kumimoji="1" lang="en-US" altLang="ja-JP" sz="48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l"/>
            <a:endParaRPr kumimoji="1" lang="ja-JP" altLang="en-US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149BCE14-DDA2-E111-2470-D676DDD2EAE1}"/>
              </a:ext>
            </a:extLst>
          </p:cNvPr>
          <p:cNvSpPr txBox="1">
            <a:spLocks/>
          </p:cNvSpPr>
          <p:nvPr/>
        </p:nvSpPr>
        <p:spPr>
          <a:xfrm>
            <a:off x="-185160" y="2950983"/>
            <a:ext cx="21674138" cy="2726747"/>
          </a:xfrm>
          <a:prstGeom prst="rect">
            <a:avLst/>
          </a:prstGeom>
        </p:spPr>
        <p:txBody>
          <a:bodyPr vert="horz" lIns="162557" tIns="81278" rIns="162557" bIns="81278" rtlCol="0" anchor="b">
            <a:no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見</a:t>
            </a:r>
            <a:r>
              <a:rPr lang="ja-JP" altLang="en-US" sz="1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B71B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学</a:t>
            </a:r>
            <a:r>
              <a:rPr lang="ja-JP" altLang="en-US" sz="1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DF33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・</a:t>
            </a:r>
            <a:r>
              <a:rPr lang="ja-JP" altLang="en-US" sz="1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説</a:t>
            </a:r>
            <a:r>
              <a:rPr lang="ja-JP" altLang="en-US" sz="1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B71B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明</a:t>
            </a:r>
            <a:r>
              <a:rPr lang="ja-JP" altLang="en-US" sz="1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DF33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会</a:t>
            </a:r>
            <a:r>
              <a:rPr lang="ja-JP" altLang="en-US" sz="1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の</a:t>
            </a:r>
            <a:r>
              <a:rPr lang="ja-JP" altLang="en-US" sz="1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B71B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ご</a:t>
            </a:r>
            <a:r>
              <a:rPr lang="ja-JP" altLang="en-US" sz="1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DF33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案</a:t>
            </a:r>
            <a:r>
              <a:rPr lang="ja-JP" altLang="en-US" sz="1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内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06E04E83-4CB7-9058-BD52-810C9CD23608}"/>
              </a:ext>
            </a:extLst>
          </p:cNvPr>
          <p:cNvSpPr/>
          <p:nvPr/>
        </p:nvSpPr>
        <p:spPr>
          <a:xfrm>
            <a:off x="666817" y="6425265"/>
            <a:ext cx="20340504" cy="6705344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15C5445F-5EB5-C08C-CBF5-0EB607D76586}"/>
              </a:ext>
            </a:extLst>
          </p:cNvPr>
          <p:cNvSpPr/>
          <p:nvPr/>
        </p:nvSpPr>
        <p:spPr>
          <a:xfrm>
            <a:off x="666817" y="6425265"/>
            <a:ext cx="20340503" cy="199585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B5AF23-65C7-2931-00DC-EFFBC9BC29CB}"/>
              </a:ext>
            </a:extLst>
          </p:cNvPr>
          <p:cNvSpPr txBox="1"/>
          <p:nvPr/>
        </p:nvSpPr>
        <p:spPr>
          <a:xfrm>
            <a:off x="1043046" y="6881173"/>
            <a:ext cx="20445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①９月２２日</a:t>
            </a:r>
            <a:r>
              <a:rPr kumimoji="1" lang="en-US" altLang="ja-JP" sz="60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(</a:t>
            </a:r>
            <a:r>
              <a:rPr kumimoji="1" lang="ja-JP" altLang="en-US" sz="60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金</a:t>
            </a:r>
            <a:r>
              <a:rPr kumimoji="1" lang="en-US" altLang="ja-JP" sz="60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)</a:t>
            </a:r>
            <a:r>
              <a:rPr kumimoji="1" lang="ja-JP" altLang="en-US" sz="60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②１０月２７日</a:t>
            </a:r>
            <a:r>
              <a:rPr kumimoji="1" lang="en-US" altLang="ja-JP" sz="60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(</a:t>
            </a:r>
            <a:r>
              <a:rPr kumimoji="1" lang="ja-JP" altLang="en-US" sz="60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金</a:t>
            </a:r>
            <a:r>
              <a:rPr kumimoji="1" lang="en-US" altLang="ja-JP" sz="60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)</a:t>
            </a:r>
            <a:r>
              <a:rPr kumimoji="1" lang="ja-JP" altLang="en-US" sz="60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③１１月２１日</a:t>
            </a:r>
            <a:r>
              <a:rPr kumimoji="1" lang="en-US" altLang="ja-JP" sz="60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(</a:t>
            </a:r>
            <a:r>
              <a:rPr kumimoji="1" lang="ja-JP" altLang="en-US" sz="60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火</a:t>
            </a:r>
            <a:r>
              <a:rPr kumimoji="1" lang="en-US" altLang="ja-JP" sz="60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)</a:t>
            </a:r>
            <a:endParaRPr kumimoji="1" lang="ja-JP" altLang="en-US" sz="6000" dirty="0"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252F201A-3B0E-BBDA-E15B-03710F6EF26C}"/>
              </a:ext>
            </a:extLst>
          </p:cNvPr>
          <p:cNvSpPr/>
          <p:nvPr/>
        </p:nvSpPr>
        <p:spPr>
          <a:xfrm>
            <a:off x="2017502" y="8870447"/>
            <a:ext cx="3303559" cy="153982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606495F5-9634-64C4-7736-18338AA4E4F8}"/>
              </a:ext>
            </a:extLst>
          </p:cNvPr>
          <p:cNvSpPr/>
          <p:nvPr/>
        </p:nvSpPr>
        <p:spPr>
          <a:xfrm>
            <a:off x="2007399" y="10951403"/>
            <a:ext cx="3303559" cy="142860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ED04B4A-AF94-E320-A66F-6671697C66E5}"/>
              </a:ext>
            </a:extLst>
          </p:cNvPr>
          <p:cNvSpPr txBox="1"/>
          <p:nvPr/>
        </p:nvSpPr>
        <p:spPr>
          <a:xfrm>
            <a:off x="2881601" y="9051232"/>
            <a:ext cx="2697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時間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2F2971F-1F73-F49A-E07B-A13E2BDE89CD}"/>
              </a:ext>
            </a:extLst>
          </p:cNvPr>
          <p:cNvSpPr txBox="1"/>
          <p:nvPr/>
        </p:nvSpPr>
        <p:spPr>
          <a:xfrm>
            <a:off x="6358250" y="8948517"/>
            <a:ext cx="1164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rgbClr val="FFC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AM</a:t>
            </a:r>
            <a:r>
              <a:rPr kumimoji="1" lang="ja-JP" altLang="en-US" sz="6000" dirty="0">
                <a:solidFill>
                  <a:srgbClr val="FFC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１０：００～１１：００</a:t>
            </a: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E46CA638-B6E8-A718-F7E3-8FDF16335F7A}"/>
              </a:ext>
            </a:extLst>
          </p:cNvPr>
          <p:cNvSpPr/>
          <p:nvPr/>
        </p:nvSpPr>
        <p:spPr>
          <a:xfrm>
            <a:off x="2367139" y="20978908"/>
            <a:ext cx="5231069" cy="1234856"/>
          </a:xfrm>
          <a:prstGeom prst="roundRect">
            <a:avLst/>
          </a:prstGeom>
          <a:solidFill>
            <a:srgbClr val="FB71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0416F41-2009-4B27-540F-22FB31197132}"/>
              </a:ext>
            </a:extLst>
          </p:cNvPr>
          <p:cNvSpPr txBox="1"/>
          <p:nvPr/>
        </p:nvSpPr>
        <p:spPr>
          <a:xfrm>
            <a:off x="3284793" y="20963665"/>
            <a:ext cx="4741217" cy="1186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111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予約方法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DB49D4B0-FEE7-7362-2960-270E077827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92" t="15438" r="16092" b="3801"/>
          <a:stretch/>
        </p:blipFill>
        <p:spPr>
          <a:xfrm>
            <a:off x="35069" y="17071863"/>
            <a:ext cx="5988257" cy="322502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42DCB9A-7C45-F684-B140-BC763528B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31" y="16882322"/>
            <a:ext cx="5404610" cy="3604102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8CF26A8-5FD9-EFB2-3158-5FA0B56FD7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15108" r="15041" b="18388"/>
          <a:stretch/>
        </p:blipFill>
        <p:spPr>
          <a:xfrm>
            <a:off x="14509725" y="16695840"/>
            <a:ext cx="5404610" cy="3790584"/>
          </a:xfrm>
          <a:prstGeom prst="rect">
            <a:avLst/>
          </a:prstGeom>
        </p:spPr>
      </p:pic>
      <p:sp>
        <p:nvSpPr>
          <p:cNvPr id="1024" name="テキスト ボックス 1023">
            <a:extLst>
              <a:ext uri="{FF2B5EF4-FFF2-40B4-BE49-F238E27FC236}">
                <a16:creationId xmlns:a16="http://schemas.microsoft.com/office/drawing/2014/main" id="{300ED896-9BF2-3E3D-6AB7-93E274847E83}"/>
              </a:ext>
            </a:extLst>
          </p:cNvPr>
          <p:cNvSpPr txBox="1"/>
          <p:nvPr/>
        </p:nvSpPr>
        <p:spPr>
          <a:xfrm>
            <a:off x="459650" y="22516707"/>
            <a:ext cx="754152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QR</a:t>
            </a:r>
            <a:r>
              <a:rPr lang="ja-JP" altLang="en-US" sz="4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コードを読みとって</a:t>
            </a:r>
            <a:endParaRPr lang="en-US" altLang="ja-JP" sz="4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4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頂くと申込みフォームへ</a:t>
            </a:r>
            <a:endParaRPr lang="en-US" altLang="ja-JP" sz="4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4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移動します。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443808-B0D8-075D-80D1-197EC3AC7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46" y="22389006"/>
            <a:ext cx="2913093" cy="291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テキスト ボックス 1024">
            <a:extLst>
              <a:ext uri="{FF2B5EF4-FFF2-40B4-BE49-F238E27FC236}">
                <a16:creationId xmlns:a16="http://schemas.microsoft.com/office/drawing/2014/main" id="{F12F78D3-F6D4-3894-757E-6EB7AF836E17}"/>
              </a:ext>
            </a:extLst>
          </p:cNvPr>
          <p:cNvSpPr txBox="1"/>
          <p:nvPr/>
        </p:nvSpPr>
        <p:spPr>
          <a:xfrm>
            <a:off x="2613338" y="11059640"/>
            <a:ext cx="2697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受付</a:t>
            </a:r>
          </a:p>
        </p:txBody>
      </p:sp>
      <p:sp>
        <p:nvSpPr>
          <p:cNvPr id="1027" name="テキスト ボックス 1026">
            <a:extLst>
              <a:ext uri="{FF2B5EF4-FFF2-40B4-BE49-F238E27FC236}">
                <a16:creationId xmlns:a16="http://schemas.microsoft.com/office/drawing/2014/main" id="{3E42AD5D-12BF-B9F0-4CAC-B23A78E8B961}"/>
              </a:ext>
            </a:extLst>
          </p:cNvPr>
          <p:cNvSpPr txBox="1"/>
          <p:nvPr/>
        </p:nvSpPr>
        <p:spPr>
          <a:xfrm>
            <a:off x="6358250" y="10939148"/>
            <a:ext cx="12953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rgbClr val="FFC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AM</a:t>
            </a:r>
            <a:r>
              <a:rPr kumimoji="1" lang="ja-JP" altLang="en-US" sz="6000" dirty="0">
                <a:solidFill>
                  <a:srgbClr val="FFC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９：４５～　９：５５</a:t>
            </a:r>
          </a:p>
        </p:txBody>
      </p:sp>
      <p:sp>
        <p:nvSpPr>
          <p:cNvPr id="1038" name="テキスト ボックス 1037">
            <a:extLst>
              <a:ext uri="{FF2B5EF4-FFF2-40B4-BE49-F238E27FC236}">
                <a16:creationId xmlns:a16="http://schemas.microsoft.com/office/drawing/2014/main" id="{CEC4D2AE-CB4E-E88D-8504-E307C7649FE2}"/>
              </a:ext>
            </a:extLst>
          </p:cNvPr>
          <p:cNvSpPr txBox="1"/>
          <p:nvPr/>
        </p:nvSpPr>
        <p:spPr>
          <a:xfrm>
            <a:off x="11140303" y="22905890"/>
            <a:ext cx="1373515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ja-JP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お問合せ先：わくわくの森保育園　　　　　</a:t>
            </a:r>
            <a:endParaRPr lang="en-US" altLang="ja-JP" sz="4400" kern="1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大分市野田</a:t>
            </a:r>
            <a:r>
              <a:rPr lang="en-US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323</a:t>
            </a:r>
            <a:r>
              <a:rPr lang="ja-JP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－</a:t>
            </a:r>
            <a:r>
              <a:rPr lang="en-US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5</a:t>
            </a:r>
            <a:r>
              <a:rPr lang="ja-JP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　　</a:t>
            </a:r>
          </a:p>
          <a:p>
            <a:pPr algn="just"/>
            <a:r>
              <a:rPr lang="en-US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TEL</a:t>
            </a:r>
            <a:r>
              <a:rPr lang="ja-JP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：</a:t>
            </a:r>
            <a:r>
              <a:rPr lang="en-US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097</a:t>
            </a:r>
            <a:r>
              <a:rPr lang="ja-JP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‐</a:t>
            </a:r>
            <a:r>
              <a:rPr lang="en-US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586</a:t>
            </a:r>
            <a:r>
              <a:rPr lang="ja-JP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‐</a:t>
            </a:r>
            <a:r>
              <a:rPr lang="en-US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0909</a:t>
            </a:r>
            <a:r>
              <a:rPr lang="ja-JP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　　　　</a:t>
            </a:r>
            <a:endParaRPr lang="en-US" altLang="ja-JP" sz="4400" kern="1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📩</a:t>
            </a:r>
            <a:r>
              <a:rPr lang="ja-JP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　</a:t>
            </a:r>
            <a:r>
              <a:rPr lang="en-US" altLang="ja-JP" sz="4400" u="sng" kern="100" dirty="0">
                <a:solidFill>
                  <a:srgbClr val="0563C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  <a:hlinkClick r:id="rId7"/>
              </a:rPr>
              <a:t>suematsu-wakuwaku@nodayama.jp</a:t>
            </a:r>
            <a:r>
              <a:rPr lang="en-US" altLang="ja-JP" sz="4400" kern="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Times New Roman" panose="02020603050405020304" pitchFamily="18" charset="0"/>
              </a:rPr>
              <a:t> </a:t>
            </a:r>
            <a:endParaRPr lang="ja-JP" altLang="ja-JP" sz="4400" kern="1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045" name="図 1044">
            <a:extLst>
              <a:ext uri="{FF2B5EF4-FFF2-40B4-BE49-F238E27FC236}">
                <a16:creationId xmlns:a16="http://schemas.microsoft.com/office/drawing/2014/main" id="{46B3ADB5-68EF-0971-A92D-0B201AAAF0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18"/>
          <a:stretch/>
        </p:blipFill>
        <p:spPr>
          <a:xfrm>
            <a:off x="35069" y="26620096"/>
            <a:ext cx="15126278" cy="2217579"/>
          </a:xfrm>
          <a:prstGeom prst="rect">
            <a:avLst/>
          </a:prstGeom>
        </p:spPr>
      </p:pic>
      <p:pic>
        <p:nvPicPr>
          <p:cNvPr id="1046" name="図 1045">
            <a:extLst>
              <a:ext uri="{FF2B5EF4-FFF2-40B4-BE49-F238E27FC236}">
                <a16:creationId xmlns:a16="http://schemas.microsoft.com/office/drawing/2014/main" id="{0ADA48CA-C30F-C900-AC62-6A1D9A7131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168" t="1346" r="58168" b="70372"/>
          <a:stretch/>
        </p:blipFill>
        <p:spPr>
          <a:xfrm>
            <a:off x="6362700" y="26725618"/>
            <a:ext cx="15126278" cy="2217579"/>
          </a:xfrm>
          <a:prstGeom prst="rect">
            <a:avLst/>
          </a:prstGeom>
        </p:spPr>
      </p:pic>
      <p:sp>
        <p:nvSpPr>
          <p:cNvPr id="1047" name="テキスト ボックス 1046">
            <a:extLst>
              <a:ext uri="{FF2B5EF4-FFF2-40B4-BE49-F238E27FC236}">
                <a16:creationId xmlns:a16="http://schemas.microsoft.com/office/drawing/2014/main" id="{66A73C91-D187-CCCC-773D-A0687B217045}"/>
              </a:ext>
            </a:extLst>
          </p:cNvPr>
          <p:cNvSpPr txBox="1"/>
          <p:nvPr/>
        </p:nvSpPr>
        <p:spPr>
          <a:xfrm>
            <a:off x="3854927" y="24848104"/>
            <a:ext cx="36009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定員各１０名</a:t>
            </a:r>
          </a:p>
        </p:txBody>
      </p:sp>
      <p:sp>
        <p:nvSpPr>
          <p:cNvPr id="1048" name="テキスト ボックス 1047">
            <a:extLst>
              <a:ext uri="{FF2B5EF4-FFF2-40B4-BE49-F238E27FC236}">
                <a16:creationId xmlns:a16="http://schemas.microsoft.com/office/drawing/2014/main" id="{A672D96E-32F4-CE51-B949-9B1D3283DBE3}"/>
              </a:ext>
            </a:extLst>
          </p:cNvPr>
          <p:cNvSpPr txBox="1"/>
          <p:nvPr/>
        </p:nvSpPr>
        <p:spPr>
          <a:xfrm>
            <a:off x="8035004" y="21186680"/>
            <a:ext cx="13179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※HP</a:t>
            </a:r>
            <a:r>
              <a:rPr kumimoji="1" lang="ja-JP" altLang="en-US" sz="48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または、</a:t>
            </a:r>
            <a:r>
              <a:rPr kumimoji="1" lang="en-US" altLang="ja-JP" sz="48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Instagram</a:t>
            </a:r>
            <a:r>
              <a:rPr kumimoji="1" lang="ja-JP" altLang="en-US" sz="48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よりお申込み頂けます。</a:t>
            </a:r>
          </a:p>
        </p:txBody>
      </p:sp>
    </p:spTree>
    <p:extLst>
      <p:ext uri="{BB962C8B-B14F-4D97-AF65-F5344CB8AC3E}">
        <p14:creationId xmlns:p14="http://schemas.microsoft.com/office/powerpoint/2010/main" val="4211689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403</TotalTime>
  <Words>125</Words>
  <Application>Microsoft Office PowerPoint</Application>
  <PresentationFormat>ユーザー設定</PresentationFormat>
  <Paragraphs>20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HG創英角ﾎﾟｯﾌﾟ体</vt:lpstr>
      <vt:lpstr>Arial</vt:lpstr>
      <vt:lpstr>Calibri</vt:lpstr>
      <vt:lpstr>Calibri Light</vt:lpstr>
      <vt:lpstr>Office テーマ</vt:lpstr>
      <vt:lpstr>わくわくの森保育園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わくわくの森保育園</dc:title>
  <dc:creator>のだ やまｓ</dc:creator>
  <cp:lastModifiedBy>のだ やまｓ</cp:lastModifiedBy>
  <cp:revision>3</cp:revision>
  <cp:lastPrinted>2023-08-09T04:44:23Z</cp:lastPrinted>
  <dcterms:created xsi:type="dcterms:W3CDTF">2023-08-08T23:05:30Z</dcterms:created>
  <dcterms:modified xsi:type="dcterms:W3CDTF">2023-08-09T05:49:15Z</dcterms:modified>
</cp:coreProperties>
</file>